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64" r:id="rId7"/>
    <p:sldId id="259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54E67-9823-4D2D-84A6-EC3CC595D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321DBE-A734-4C65-AC27-4012B607A0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F115C-E057-4636-B7A2-8E9418A5C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7E6A4-B12D-4127-B6B2-BA0AD4306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91C94-50F6-4210-AD41-BE29C8F4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31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76C03-2916-4779-83EE-BECB35A37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1B5B1-2B32-458A-8A80-62F72D2F8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96B0B-0EC1-45BA-A2D2-CFE276E41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7C652-1094-43AA-AEB4-E75D21EBD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D1EA4-5B19-409A-87FE-5756EE3EC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1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436E1E-EB5A-41D5-B5CD-70A07A0BE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285396-BCFD-474F-A700-A7B4AB73A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66386-8ACD-45DD-B16A-DE9B7A81E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6798E-4E0B-405F-8ADE-16C18BF7A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FFE3E-EF88-4DCB-A031-36D9F1DD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0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8024E-9D54-4847-8A1B-DA744A558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D4B31-FB89-4A70-A463-7C8F5B03B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7B22E-AD87-4544-8B1C-AFB2FD3D8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21A45-D095-49FC-B45F-1801D5F03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570A5-96ED-40C1-94F4-027AFD4E4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2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F443-EE50-41E0-BC61-1910FBF10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F3250-50E2-41F0-B1EB-5AAC9AD09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83B08-459D-486F-B260-2CB25EC44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B6571-E968-4009-9752-C755198DB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B236F-45B7-4EA7-8E14-1ED561BB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4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0DD6D-57DE-4715-ADCD-606537E43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D11BA-A8F7-46F0-996B-2675FDBC39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9DD15A-5934-4161-97F1-A8983F21A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44DDC-B28A-4D46-BA4D-5C53CA2D1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EF3654-56D5-4C39-9C67-42D7D6D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6C484-AA14-4DF2-B29B-63FF2717B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1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71F31-D807-46E8-A7CA-6606BD62E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59E42-514F-4F1F-9FD4-0D9038784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5DE44-0A70-45E5-9145-29ECDAC49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AC9549-F5EF-47AF-B71B-47277AAA0B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493894-FD41-46FF-BB18-C61FEAC84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308107-28F4-46F1-97E1-8F2FC836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A473CC-608E-457C-8CB6-96C74F9CA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F47A4C-EAD4-45CB-ACDB-F4BC061D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71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E3BB-ADCE-4695-9CB0-C4C273B4F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6AC13B-A48D-4CBE-A179-FA5E56481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B85FBB-7B9A-490E-9ECE-FE52F902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6AB355-BAF9-45C9-91B4-F8AD6A4B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0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33E96-E480-4B97-9AEB-F34286CC2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C5F77-0516-412A-B3ED-E06658682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58B94-2286-4D91-9132-0B40C221B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11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63F48-80C6-473B-8593-07BB5B658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E1FFA-E784-4133-9141-A6CEC2F31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59F689-BD1E-4236-80B1-AE7DD20581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7C046-4E1B-4255-8531-054239F1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C4341-9AB8-49B8-9DF4-812C85B3F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8E035-2F17-4CBE-93CD-E045307E1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2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65A93-1CA8-4722-B827-B08816499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4D53D-6DBB-4F84-A4EF-A73B201F7A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E81924-701C-468B-AB63-6C45B4CE2C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B3491-4939-4F43-AD35-73B37D066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EE92E-FE8C-4B2C-A804-D898A0C24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4E5A6-63F2-476C-BE7C-E6D593AD1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2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5C076C-7B96-4B31-9FA9-F3C7224E4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83890-D7E4-45E8-AFF9-846E38D36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DDD62-9744-4C6B-9558-C377867E6F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C62F8-AB08-4789-A35B-A4F26C719D29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9C3BD-EC9E-4489-9FFA-51B9FFCE3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14443-1998-42FF-8A36-4327CBE15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FC6C3-1453-4985-BB75-708559F7F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5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D9B8B-6211-40D1-B120-29056693B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2"/>
            <a:ext cx="9279467" cy="2433637"/>
          </a:xfrm>
        </p:spPr>
        <p:txBody>
          <a:bodyPr>
            <a:norm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1B3A4B-213C-433A-BF50-D05D6EF406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7" t="30802" r="26115" b="51893"/>
          <a:stretch/>
        </p:blipFill>
        <p:spPr>
          <a:xfrm rot="1609566">
            <a:off x="6707976" y="1256311"/>
            <a:ext cx="5452076" cy="11862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B36A72-FBC5-4A8C-BD34-9A6EDEF080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9" t="17926" r="19167" b="61817"/>
          <a:stretch/>
        </p:blipFill>
        <p:spPr>
          <a:xfrm rot="20312162">
            <a:off x="104229" y="1244566"/>
            <a:ext cx="5983112" cy="1388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732A74-8368-467F-861D-04A04AFB4C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7" t="49975" r="58569" b="35141"/>
          <a:stretch/>
        </p:blipFill>
        <p:spPr>
          <a:xfrm rot="20409797">
            <a:off x="533864" y="5225692"/>
            <a:ext cx="1495183" cy="10202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224713-5273-460D-87FD-4DD397E265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1" t="65954" r="34908" b="12234"/>
          <a:stretch/>
        </p:blipFill>
        <p:spPr>
          <a:xfrm rot="1102135">
            <a:off x="2087057" y="3660064"/>
            <a:ext cx="1708208" cy="14951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863056-C4DE-4A92-8C7C-1A6A06C10C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7" t="50000" r="20134" b="40356"/>
          <a:stretch/>
        </p:blipFill>
        <p:spPr>
          <a:xfrm rot="20629599">
            <a:off x="7507713" y="5525075"/>
            <a:ext cx="2001794" cy="6610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C28E43-D041-43D2-B4BA-9473898E24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5" t="65068" r="49122" b="8268"/>
          <a:stretch/>
        </p:blipFill>
        <p:spPr>
          <a:xfrm rot="349865">
            <a:off x="4878123" y="4637481"/>
            <a:ext cx="1495168" cy="18277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76C32E-BC83-4EA2-9BB0-22F29ECC5B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47" t="50000" r="38581" b="37471"/>
          <a:stretch/>
        </p:blipFill>
        <p:spPr>
          <a:xfrm>
            <a:off x="9263759" y="3782588"/>
            <a:ext cx="2483709" cy="85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44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7C382-B1DC-4905-90DE-C2F7EB8B2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Curves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9581A-565A-4B99-9718-8CD8A0E12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9953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Implicit Curves: </a:t>
            </a:r>
            <a:r>
              <a:rPr lang="en-US" dirty="0"/>
              <a:t>Implicit curve is set of points on a curve which are 			         tested through procedure to see if a point is on the 			         curve. Implicit curve is defined by an implicit function </a:t>
            </a:r>
          </a:p>
          <a:p>
            <a:pPr marL="0" indent="0" algn="ctr">
              <a:buNone/>
            </a:pPr>
            <a:r>
              <a:rPr lang="en-US" dirty="0"/>
              <a:t>f(</a:t>
            </a:r>
            <a:r>
              <a:rPr lang="en-US" dirty="0" err="1"/>
              <a:t>x,y</a:t>
            </a:r>
            <a:r>
              <a:rPr lang="en-US" dirty="0"/>
              <a:t>)=0</a:t>
            </a:r>
          </a:p>
          <a:p>
            <a:pPr marL="0" indent="0">
              <a:buNone/>
            </a:pPr>
            <a:r>
              <a:rPr lang="en-US" dirty="0"/>
              <a:t>	Circle is best example of implicit curve.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Explicit Curves: </a:t>
            </a:r>
            <a:r>
              <a:rPr lang="en-US" dirty="0"/>
              <a:t>A mathematical function y=f(x) can be plotted as a 			        curve. Such function is explicit representation of 			        curve. The explicit representation is not general, since 		        it cannot represent vertical lines and also </a:t>
            </a:r>
          </a:p>
          <a:p>
            <a:pPr marL="0" indent="0">
              <a:buNone/>
            </a:pPr>
            <a:r>
              <a:rPr lang="en-US" dirty="0"/>
              <a:t>		        single-valued.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818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10D3F-1916-4751-8407-60E296FC7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2501"/>
            <a:ext cx="10515600" cy="420624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Parametric Curves: </a:t>
            </a: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/>
              <a:t>Curves having parametric form are called parametric curves. The explicit and implicit curve representations can be used only when the function is known. 2D parametric curve has term….</a:t>
            </a:r>
          </a:p>
          <a:p>
            <a:pPr marL="0" indent="0" algn="ctr">
              <a:buNone/>
            </a:pPr>
            <a:r>
              <a:rPr lang="en-US" dirty="0"/>
              <a:t>P(t)=f(t),g(t) or P(t)=x(t),y(t)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The function f and g become (</a:t>
            </a:r>
            <a:r>
              <a:rPr lang="en-US" dirty="0" err="1"/>
              <a:t>x,y</a:t>
            </a:r>
            <a:r>
              <a:rPr lang="en-US" dirty="0"/>
              <a:t>) coordinates of any point on the curve. And when parameter t is varied over a certain interval[</a:t>
            </a:r>
            <a:r>
              <a:rPr lang="en-US" dirty="0" err="1"/>
              <a:t>a,b</a:t>
            </a:r>
            <a:r>
              <a:rPr lang="en-US" dirty="0"/>
              <a:t>], </a:t>
            </a:r>
            <a:r>
              <a:rPr lang="en-US" dirty="0" err="1"/>
              <a:t>normaly</a:t>
            </a:r>
            <a:r>
              <a:rPr lang="en-US" dirty="0"/>
              <a:t>[0,1].</a:t>
            </a:r>
          </a:p>
        </p:txBody>
      </p:sp>
    </p:spTree>
    <p:extLst>
      <p:ext uri="{BB962C8B-B14F-4D97-AF65-F5344CB8AC3E}">
        <p14:creationId xmlns:p14="http://schemas.microsoft.com/office/powerpoint/2010/main" val="2011273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EFE9F-B567-4FDB-AECC-526E235CB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Curve Representation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1F628-EA97-4B5C-A2F0-CE0BDE408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Spline Representation:  </a:t>
            </a:r>
            <a:r>
              <a:rPr lang="en-US" dirty="0"/>
              <a:t>In this representation flexible strips called 					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Spline</a:t>
            </a:r>
            <a:r>
              <a:rPr lang="en-US" dirty="0"/>
              <a:t> is used. We can specify a spline curve 				by giving a set of co-ordinate position, called 				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points</a:t>
            </a:r>
            <a:r>
              <a:rPr lang="en-US" dirty="0"/>
              <a:t>, which indicate general shape 				of the curve.</a:t>
            </a:r>
          </a:p>
        </p:txBody>
      </p:sp>
    </p:spTree>
    <p:extLst>
      <p:ext uri="{BB962C8B-B14F-4D97-AF65-F5344CB8AC3E}">
        <p14:creationId xmlns:p14="http://schemas.microsoft.com/office/powerpoint/2010/main" val="2395883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45807-7282-4F61-94C7-F3F541754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7500"/>
            <a:ext cx="10515600" cy="58594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spline Representation: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C7DDFB-A9E0-4794-B045-81C759E0CD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5" t="17947" r="20313" b="62715"/>
          <a:stretch/>
        </p:blipFill>
        <p:spPr>
          <a:xfrm>
            <a:off x="1619250" y="1706689"/>
            <a:ext cx="8953500" cy="19841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AA3675-2410-4B62-9DE5-2428FE15997C}"/>
              </a:ext>
            </a:extLst>
          </p:cNvPr>
          <p:cNvSpPr txBox="1"/>
          <p:nvPr/>
        </p:nvSpPr>
        <p:spPr>
          <a:xfrm>
            <a:off x="1885950" y="3848100"/>
            <a:ext cx="10172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Interpolation Spline				Approximation spline</a:t>
            </a:r>
          </a:p>
        </p:txBody>
      </p:sp>
    </p:spTree>
    <p:extLst>
      <p:ext uri="{BB962C8B-B14F-4D97-AF65-F5344CB8AC3E}">
        <p14:creationId xmlns:p14="http://schemas.microsoft.com/office/powerpoint/2010/main" val="3228523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8C740B-81BB-4DC9-8739-B0BFEF0C8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8" t="42954" r="6626" b="7634"/>
          <a:stretch/>
        </p:blipFill>
        <p:spPr>
          <a:xfrm>
            <a:off x="132801" y="1507523"/>
            <a:ext cx="11926398" cy="384295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F12AA3-C27E-42F4-A1CC-AC8974580C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0" t="50000" r="8682" b="21968"/>
          <a:stretch/>
        </p:blipFill>
        <p:spPr>
          <a:xfrm>
            <a:off x="2582562" y="1618736"/>
            <a:ext cx="284206" cy="43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33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81AD2-A8EC-4A7F-A394-61F738159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770563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Bezier Curves: </a:t>
            </a:r>
            <a:r>
              <a:rPr lang="en-US" dirty="0"/>
              <a:t>This curves can be generated under the control of 			      other points. Approximate tangents by using control 			      are used to generate curve.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Mathematical Representation of Bezier</a:t>
            </a:r>
          </a:p>
          <a:p>
            <a:pPr marL="0" indent="0" algn="ctr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B5FEF6-29BD-43CF-A814-8008D5AF3D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t="48147" r="51250" b="32399"/>
          <a:stretch/>
        </p:blipFill>
        <p:spPr>
          <a:xfrm>
            <a:off x="2654300" y="4256881"/>
            <a:ext cx="6464300" cy="219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34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7EF29-474C-41F3-BC21-6BC0C1A65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3254"/>
            <a:ext cx="10515600" cy="5163709"/>
          </a:xfrm>
        </p:spPr>
        <p:txBody>
          <a:bodyPr/>
          <a:lstStyle/>
          <a:p>
            <a:r>
              <a:rPr lang="en-US" dirty="0"/>
              <a:t>Simplest Bezier curve is straight line from point P</a:t>
            </a:r>
            <a:r>
              <a:rPr lang="en-US" sz="1400" dirty="0"/>
              <a:t>0 </a:t>
            </a:r>
            <a:r>
              <a:rPr lang="en-US" dirty="0"/>
              <a:t>to P</a:t>
            </a:r>
            <a:r>
              <a:rPr lang="en-US" sz="1400" dirty="0"/>
              <a:t>1</a:t>
            </a:r>
            <a:r>
              <a:rPr lang="en-US" dirty="0"/>
              <a:t>.</a:t>
            </a:r>
          </a:p>
          <a:p>
            <a:r>
              <a:rPr lang="en-US" dirty="0"/>
              <a:t>A quadratic Bezier curve is determined by three control points.</a:t>
            </a:r>
          </a:p>
          <a:p>
            <a:r>
              <a:rPr lang="en-US" dirty="0"/>
              <a:t>A cubic Bezier curve is determined by four control points.</a:t>
            </a:r>
          </a:p>
          <a:p>
            <a:pPr marL="0" indent="0">
              <a:buNone/>
            </a:pPr>
            <a:r>
              <a:rPr lang="en-US" dirty="0"/>
              <a:t>	And as number of control point increases….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0359E1-78E3-4490-835E-E91A291C75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8" t="28278" r="28345" b="25934"/>
          <a:stretch/>
        </p:blipFill>
        <p:spPr>
          <a:xfrm>
            <a:off x="2458996" y="2996176"/>
            <a:ext cx="5906528" cy="376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7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F840C-5DE3-4FC0-A2AC-87374C02C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Properties of Bezier curves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E2867-4330-4E4A-AF49-D84CD82A3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Bezier curves always pass through the first and last control points.</a:t>
            </a:r>
          </a:p>
          <a:p>
            <a:r>
              <a:rPr lang="en-US" sz="2400" dirty="0"/>
              <a:t>They generally follow the shape of the control polygon, which consists of the segments joining the control points.</a:t>
            </a:r>
          </a:p>
          <a:p>
            <a:r>
              <a:rPr lang="en-US" sz="2400" dirty="0"/>
              <a:t>Bezier curve always lies within the convex hull of control points.</a:t>
            </a:r>
          </a:p>
          <a:p>
            <a:r>
              <a:rPr lang="en-US" sz="2400" dirty="0"/>
              <a:t>Bezier curve smoothly follows the control points without erratic oscillations. </a:t>
            </a:r>
          </a:p>
          <a:p>
            <a:r>
              <a:rPr lang="en-US" sz="2400" dirty="0"/>
              <a:t>No straight line intersects a Bezier curve more than it intersects its control polygon.</a:t>
            </a:r>
          </a:p>
          <a:p>
            <a:r>
              <a:rPr lang="en-US" sz="2400" dirty="0"/>
              <a:t>They are invariant under an affine transformation</a:t>
            </a:r>
          </a:p>
          <a:p>
            <a:r>
              <a:rPr lang="en-US" sz="2400" dirty="0"/>
              <a:t>Blending function is always positive.</a:t>
            </a:r>
          </a:p>
          <a:p>
            <a:r>
              <a:rPr lang="en-US" sz="2400" dirty="0"/>
              <a:t>Sum of all Bezier blending function is always 1.</a:t>
            </a:r>
          </a:p>
        </p:txBody>
      </p:sp>
    </p:spTree>
    <p:extLst>
      <p:ext uri="{BB962C8B-B14F-4D97-AF65-F5344CB8AC3E}">
        <p14:creationId xmlns:p14="http://schemas.microsoft.com/office/powerpoint/2010/main" val="3775025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184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Curves</vt:lpstr>
      <vt:lpstr>Types of Curves</vt:lpstr>
      <vt:lpstr>PowerPoint Presentation</vt:lpstr>
      <vt:lpstr>Types of Curve Representation</vt:lpstr>
      <vt:lpstr>PowerPoint Presentation</vt:lpstr>
      <vt:lpstr>PowerPoint Presentation</vt:lpstr>
      <vt:lpstr>PowerPoint Presentation</vt:lpstr>
      <vt:lpstr>PowerPoint Presentation</vt:lpstr>
      <vt:lpstr>Properties of Bezier curves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Curves</dc:title>
  <dc:creator>mayank</dc:creator>
  <cp:lastModifiedBy>mayank</cp:lastModifiedBy>
  <cp:revision>14</cp:revision>
  <dcterms:created xsi:type="dcterms:W3CDTF">2018-10-08T08:41:50Z</dcterms:created>
  <dcterms:modified xsi:type="dcterms:W3CDTF">2018-10-08T10:50:32Z</dcterms:modified>
</cp:coreProperties>
</file>